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85960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677160" y="4187520"/>
            <a:ext cx="85960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2" name="PlaceHolder 7"/>
          <p:cNvSpPr>
            <a:spLocks noGrp="1"/>
          </p:cNvSpPr>
          <p:nvPr>
            <p:ph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080" cy="612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677160" y="4187520"/>
            <a:ext cx="85960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85960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77160" y="4187520"/>
            <a:ext cx="85960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080" cy="612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/>
          </p:nvPr>
        </p:nvSpPr>
        <p:spPr>
          <a:xfrm>
            <a:off x="677160" y="4187520"/>
            <a:ext cx="8596080" cy="185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6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28" name="Straight Connector 19"/>
            <p:cNvSpPr/>
            <p:nvPr/>
          </p:nvSpPr>
          <p:spPr>
            <a:xfrm>
              <a:off x="9370800" y="0"/>
              <a:ext cx="1219320" cy="6858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 cap="rnd">
              <a:solidFill>
                <a:srgbClr val="BFBF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 cap="rnd">
              <a:solidFill>
                <a:srgbClr val="D9D9D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" name="Rectangle 23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Rectangle 2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Isosceles Triangle 23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Rectangle 2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Rectangle 2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Rectangle 2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Isosceles Triangle 27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Isosceles Triangle 28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grpSp>
        <p:nvGrpSpPr>
          <p:cNvPr id="11" name="Group 6"/>
          <p:cNvGrpSpPr/>
          <p:nvPr/>
        </p:nvGrpSpPr>
        <p:grpSpPr>
          <a:xfrm>
            <a:off x="720" y="-8640"/>
            <a:ext cx="12190680" cy="6866640"/>
            <a:chOff x="720" y="-8640"/>
            <a:chExt cx="12190680" cy="6866640"/>
          </a:xfrm>
        </p:grpSpPr>
        <p:sp>
          <p:nvSpPr>
            <p:cNvPr id="12" name="Straight Connector 31"/>
            <p:cNvSpPr/>
            <p:nvPr/>
          </p:nvSpPr>
          <p:spPr>
            <a:xfrm>
              <a:off x="9370800" y="0"/>
              <a:ext cx="1219320" cy="6858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 cap="rnd">
              <a:solidFill>
                <a:srgbClr val="BFBF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 cap="rnd">
              <a:solidFill>
                <a:srgbClr val="D9D9D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" name="Rectangle 23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" name="Rectangle 2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" name="Isosceles Triangle 26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" name="Rectangle 2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" name="Rectangle 2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" name="Rectangle 2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" name="Isosceles Triangle 30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" name="Isosceles Triangle 18"/>
            <p:cNvSpPr/>
            <p:nvPr/>
          </p:nvSpPr>
          <p:spPr>
            <a:xfrm rot="10800000">
              <a:off x="720" y="720"/>
              <a:ext cx="842040" cy="56653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23" name="PlaceHolder 2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6760" cy="364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Footer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560" cy="364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8B669736-F9AE-48F7-83A4-94D3CF26B32A}" type="slidenum">
              <a:rPr lang="fr-FR" sz="900" b="0" strike="noStrike" spc="-1">
                <a:solidFill>
                  <a:srgbClr val="90C226"/>
                </a:solidFill>
                <a:latin typeface="Trebuchet MS"/>
              </a:rPr>
              <a:t>‹N°›</a:t>
            </a:fld>
            <a:endParaRPr lang="fr-FR" sz="900" b="0" strike="noStrike" spc="-1"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160" cy="364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64" name="Straight Connector 19"/>
            <p:cNvSpPr/>
            <p:nvPr/>
          </p:nvSpPr>
          <p:spPr>
            <a:xfrm>
              <a:off x="9370800" y="0"/>
              <a:ext cx="1219320" cy="6858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 cap="rnd">
              <a:solidFill>
                <a:srgbClr val="BFBF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 cap="rnd">
              <a:solidFill>
                <a:srgbClr val="D9D9D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" name="Rectangle 23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7" name="Rectangle 2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8" name="Isosceles Triangle 23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9" name="Rectangle 2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0" name="Rectangle 2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1" name="Rectangle 2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2" name="Isosceles Triangle 27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3" name="Isosceles Triangle 28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Septième niveau de plan</a:t>
            </a:r>
          </a:p>
        </p:txBody>
      </p:sp>
      <p:sp>
        <p:nvSpPr>
          <p:cNvPr id="76" name="PlaceHolder 3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6760" cy="364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Footer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560" cy="364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208A5AC-0EE0-4511-8C12-0886DF9B0D1D}" type="slidenum">
              <a:rPr lang="fr-FR" sz="900" b="0" strike="noStrike" spc="-1">
                <a:solidFill>
                  <a:srgbClr val="90C226"/>
                </a:solidFill>
                <a:latin typeface="Trebuchet MS"/>
              </a:rPr>
              <a:t>‹N°›</a:t>
            </a:fld>
            <a:endParaRPr lang="fr-FR" sz="900" b="0" strike="noStrike" spc="-1">
              <a:latin typeface="Times New Roman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160" cy="364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2169000" y="0"/>
            <a:ext cx="7222320" cy="10411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5400" b="0" i="1" u="sng" strike="noStrike" spc="-1">
                <a:solidFill>
                  <a:srgbClr val="0D0D0D"/>
                </a:solidFill>
                <a:uFillTx/>
                <a:latin typeface="Trebuchet MS"/>
              </a:rPr>
              <a:t>Harcèlement scolaire </a:t>
            </a:r>
            <a:endParaRPr lang="fr-FR" sz="5400" b="0" strike="noStrike" spc="-1">
              <a:latin typeface="Arial"/>
            </a:endParaRPr>
          </a:p>
        </p:txBody>
      </p:sp>
      <p:pic>
        <p:nvPicPr>
          <p:cNvPr id="116" name="Picture 2" descr="Lutte contre le harcèlement scolaire: 3 bonnes idées venues de l'étranger"/>
          <p:cNvPicPr/>
          <p:nvPr/>
        </p:nvPicPr>
        <p:blipFill>
          <a:blip r:embed="rId2"/>
          <a:stretch/>
        </p:blipFill>
        <p:spPr>
          <a:xfrm>
            <a:off x="933480" y="1218960"/>
            <a:ext cx="7034040" cy="3947760"/>
          </a:xfrm>
          <a:prstGeom prst="rect">
            <a:avLst/>
          </a:prstGeom>
          <a:ln w="0">
            <a:noFill/>
          </a:ln>
        </p:spPr>
      </p:pic>
      <p:sp>
        <p:nvSpPr>
          <p:cNvPr id="117" name="ZoneTexte 3"/>
          <p:cNvSpPr/>
          <p:nvPr/>
        </p:nvSpPr>
        <p:spPr>
          <a:xfrm>
            <a:off x="8027640" y="1754280"/>
            <a:ext cx="3593160" cy="304553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4800" b="0" strike="noStrike" spc="-1" dirty="0">
                <a:solidFill>
                  <a:srgbClr val="000000"/>
                </a:solidFill>
                <a:latin typeface="Bahnschrift SemiBold SemiConden"/>
              </a:rPr>
              <a:t>Le harcèlement scolaire c’est quoi ?</a:t>
            </a:r>
            <a:endParaRPr lang="fr-FR" sz="4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p15="http://schemas.microsoft.com/office/powerpoint/2012/main" xmlns="">
      <p:transition spd="slow" advTm="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1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2" descr="Le harcèlement nuit gravement - ROUBAIXXL"/>
          <p:cNvPicPr/>
          <p:nvPr/>
        </p:nvPicPr>
        <p:blipFill>
          <a:blip r:embed="rId2"/>
          <a:stretch/>
        </p:blipFill>
        <p:spPr>
          <a:xfrm>
            <a:off x="1127880" y="128520"/>
            <a:ext cx="3661560" cy="2057040"/>
          </a:xfrm>
          <a:prstGeom prst="rect">
            <a:avLst/>
          </a:prstGeom>
          <a:ln w="0">
            <a:noFill/>
          </a:ln>
        </p:spPr>
      </p:pic>
      <p:pic>
        <p:nvPicPr>
          <p:cNvPr id="119" name="Picture 4" descr="Harcèlement scolaire : une dynamique de groupe | FCPE"/>
          <p:cNvPicPr/>
          <p:nvPr/>
        </p:nvPicPr>
        <p:blipFill>
          <a:blip r:embed="rId3"/>
          <a:stretch/>
        </p:blipFill>
        <p:spPr>
          <a:xfrm>
            <a:off x="150120" y="3515760"/>
            <a:ext cx="4116240" cy="2950560"/>
          </a:xfrm>
          <a:prstGeom prst="rect">
            <a:avLst/>
          </a:prstGeom>
          <a:ln w="0">
            <a:noFill/>
          </a:ln>
        </p:spPr>
      </p:pic>
      <p:pic>
        <p:nvPicPr>
          <p:cNvPr id="120" name="Picture 6" descr="Harcèlement scolaire : 71 % au collège | PARENTS.fr"/>
          <p:cNvPicPr/>
          <p:nvPr/>
        </p:nvPicPr>
        <p:blipFill>
          <a:blip r:embed="rId4"/>
          <a:stretch/>
        </p:blipFill>
        <p:spPr>
          <a:xfrm>
            <a:off x="5696280" y="348480"/>
            <a:ext cx="4116240" cy="2316960"/>
          </a:xfrm>
          <a:prstGeom prst="rect">
            <a:avLst/>
          </a:prstGeom>
          <a:ln w="0">
            <a:noFill/>
          </a:ln>
        </p:spPr>
      </p:pic>
      <p:sp>
        <p:nvSpPr>
          <p:cNvPr id="121" name="ZoneTexte 4"/>
          <p:cNvSpPr/>
          <p:nvPr/>
        </p:nvSpPr>
        <p:spPr>
          <a:xfrm>
            <a:off x="2208600" y="2127600"/>
            <a:ext cx="2406240" cy="106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1: Attaque physique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122" name="ZoneTexte 5"/>
          <p:cNvSpPr/>
          <p:nvPr/>
        </p:nvSpPr>
        <p:spPr>
          <a:xfrm>
            <a:off x="9928080" y="849600"/>
            <a:ext cx="2563200" cy="106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2: Attaque verbale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123" name="ZoneTexte 6"/>
          <p:cNvSpPr/>
          <p:nvPr/>
        </p:nvSpPr>
        <p:spPr>
          <a:xfrm>
            <a:off x="4456800" y="4069800"/>
            <a:ext cx="2054160" cy="106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3: Et des rumeurs </a:t>
            </a:r>
            <a:endParaRPr lang="fr-FR" sz="3200" b="0" strike="noStrike" spc="-1">
              <a:latin typeface="Arial"/>
            </a:endParaRPr>
          </a:p>
        </p:txBody>
      </p:sp>
      <p:pic>
        <p:nvPicPr>
          <p:cNvPr id="124" name="Picture 2" descr="Le cyberharcèlement, une nouvelle forme de violence | Apprentis d'Auteuil"/>
          <p:cNvPicPr/>
          <p:nvPr/>
        </p:nvPicPr>
        <p:blipFill>
          <a:blip r:embed="rId5"/>
          <a:stretch/>
        </p:blipFill>
        <p:spPr>
          <a:xfrm>
            <a:off x="6374160" y="3204720"/>
            <a:ext cx="2335680" cy="3261600"/>
          </a:xfrm>
          <a:prstGeom prst="rect">
            <a:avLst/>
          </a:prstGeom>
          <a:ln w="0">
            <a:noFill/>
          </a:ln>
        </p:spPr>
      </p:pic>
      <p:sp>
        <p:nvSpPr>
          <p:cNvPr id="125" name="ZoneTexte 1"/>
          <p:cNvSpPr/>
          <p:nvPr/>
        </p:nvSpPr>
        <p:spPr>
          <a:xfrm>
            <a:off x="8852040" y="4192561"/>
            <a:ext cx="3189840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</a:rPr>
              <a:t>Harcèlement</a:t>
            </a:r>
          </a:p>
          <a:p>
            <a:pPr>
              <a:lnSpc>
                <a:spcPct val="100000"/>
              </a:lnSpc>
              <a:buNone/>
            </a:pPr>
            <a:r>
              <a:rPr lang="fr-FR" sz="3200" spc="-1" dirty="0">
                <a:solidFill>
                  <a:srgbClr val="000000"/>
                </a:solidFill>
                <a:latin typeface="Arial"/>
              </a:rPr>
              <a:t>via le téléphone</a:t>
            </a:r>
            <a:endParaRPr lang="fr-FR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:p15="http://schemas.microsoft.com/office/powerpoint/2012/main" xmlns="">
      <p:transition spd="slow" advTm="6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2" dur="6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ZoneTexte 3"/>
          <p:cNvSpPr/>
          <p:nvPr/>
        </p:nvSpPr>
        <p:spPr>
          <a:xfrm>
            <a:off x="669240" y="707040"/>
            <a:ext cx="10849680" cy="132198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4000" b="0" strike="noStrike" spc="-1" dirty="0">
                <a:solidFill>
                  <a:srgbClr val="000000"/>
                </a:solidFill>
                <a:latin typeface="Arial"/>
              </a:rPr>
              <a:t>Si besoin en cas de harcèlement vous pouvez appeler les numéros ci-dessous : </a:t>
            </a:r>
            <a:endParaRPr lang="fr-FR" sz="4000" b="0" strike="noStrike" spc="-1" dirty="0">
              <a:latin typeface="Arial"/>
            </a:endParaRPr>
          </a:p>
        </p:txBody>
      </p:sp>
      <p:pic>
        <p:nvPicPr>
          <p:cNvPr id="127" name="Picture 4"/>
          <p:cNvPicPr/>
          <p:nvPr/>
        </p:nvPicPr>
        <p:blipFill>
          <a:blip r:embed="rId2"/>
          <a:srcRect t="24861" r="11321" b="40114"/>
          <a:stretch/>
        </p:blipFill>
        <p:spPr>
          <a:xfrm>
            <a:off x="6586200" y="2571120"/>
            <a:ext cx="2803680" cy="1111680"/>
          </a:xfrm>
          <a:prstGeom prst="rect">
            <a:avLst/>
          </a:prstGeom>
          <a:ln w="0">
            <a:noFill/>
          </a:ln>
        </p:spPr>
      </p:pic>
      <p:sp>
        <p:nvSpPr>
          <p:cNvPr id="128" name="ZoneTexte 5"/>
          <p:cNvSpPr/>
          <p:nvPr/>
        </p:nvSpPr>
        <p:spPr>
          <a:xfrm>
            <a:off x="5938613" y="3618720"/>
            <a:ext cx="4872960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</a:rPr>
              <a:t>Ce numéro est pour les cas de cyberharcèlement. </a:t>
            </a:r>
            <a:endParaRPr lang="fr-FR" sz="3200" b="0" strike="noStrike" spc="-1" dirty="0">
              <a:latin typeface="Arial"/>
            </a:endParaRPr>
          </a:p>
        </p:txBody>
      </p:sp>
      <p:pic>
        <p:nvPicPr>
          <p:cNvPr id="129" name="Picture 6" descr="Non au harcèlement | Ville de Fourmies"/>
          <p:cNvPicPr/>
          <p:nvPr/>
        </p:nvPicPr>
        <p:blipFill>
          <a:blip r:embed="rId3"/>
          <a:srcRect l="22293" t="51786" r="54382" b="27913"/>
          <a:stretch/>
        </p:blipFill>
        <p:spPr>
          <a:xfrm>
            <a:off x="1010880" y="2608560"/>
            <a:ext cx="3031560" cy="1076400"/>
          </a:xfrm>
          <a:prstGeom prst="rect">
            <a:avLst/>
          </a:prstGeom>
          <a:ln w="0">
            <a:noFill/>
          </a:ln>
        </p:spPr>
      </p:pic>
      <p:sp>
        <p:nvSpPr>
          <p:cNvPr id="130" name="ZoneTexte 6"/>
          <p:cNvSpPr/>
          <p:nvPr/>
        </p:nvSpPr>
        <p:spPr>
          <a:xfrm>
            <a:off x="471240" y="3618720"/>
            <a:ext cx="4769280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</a:rPr>
              <a:t>Ce numéro est pour les cas de harcèlement.</a:t>
            </a:r>
            <a:endParaRPr lang="fr-FR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:p15="http://schemas.microsoft.com/office/powerpoint/2012/main" xmlns="">
      <p:transition spd="slow" advTm="9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ZoneTexte 3"/>
          <p:cNvSpPr/>
          <p:nvPr/>
        </p:nvSpPr>
        <p:spPr>
          <a:xfrm>
            <a:off x="2453760" y="297000"/>
            <a:ext cx="6762668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4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4800" b="0" strike="noStrike" spc="-1" dirty="0">
                <a:solidFill>
                  <a:srgbClr val="000000"/>
                </a:solidFill>
                <a:latin typeface="Arial"/>
              </a:rPr>
              <a:t>Protégez les autres de l’enfer du harcèlement ! </a:t>
            </a:r>
            <a:endParaRPr lang="fr-FR" sz="4800" b="0" strike="noStrike" spc="-1" dirty="0">
              <a:latin typeface="Arial"/>
            </a:endParaRPr>
          </a:p>
        </p:txBody>
      </p:sp>
      <p:pic>
        <p:nvPicPr>
          <p:cNvPr id="132" name="Picture 2" descr="Le harcèlement scolaire | La gazette de Léo"/>
          <p:cNvPicPr/>
          <p:nvPr/>
        </p:nvPicPr>
        <p:blipFill>
          <a:blip r:embed="rId2"/>
          <a:stretch/>
        </p:blipFill>
        <p:spPr>
          <a:xfrm>
            <a:off x="3418200" y="1866600"/>
            <a:ext cx="4603320" cy="4649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p15="http://schemas.microsoft.com/office/powerpoint/2012/main" xmlns="">
      <p:transition spd="slow" advTm="3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ZoneTexte 4"/>
          <p:cNvSpPr/>
          <p:nvPr/>
        </p:nvSpPr>
        <p:spPr>
          <a:xfrm>
            <a:off x="2571120" y="296280"/>
            <a:ext cx="677016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1800" b="0" i="1" strike="noStrike" spc="-1">
                <a:solidFill>
                  <a:srgbClr val="000000"/>
                </a:solidFill>
                <a:latin typeface="Arial"/>
              </a:rPr>
              <a:t> </a:t>
            </a:r>
            <a:r>
              <a:rPr lang="fr-FR" sz="5400" b="0" i="1" u="sng" strike="noStrike" spc="-1">
                <a:solidFill>
                  <a:srgbClr val="000000"/>
                </a:solidFill>
                <a:uFillTx/>
                <a:latin typeface="Arial"/>
              </a:rPr>
              <a:t>Harcèlement scolaire</a:t>
            </a:r>
            <a:endParaRPr lang="fr-FR" sz="5400" b="0" strike="noStrike" spc="-1">
              <a:latin typeface="Arial"/>
            </a:endParaRPr>
          </a:p>
        </p:txBody>
      </p:sp>
      <p:pic>
        <p:nvPicPr>
          <p:cNvPr id="134" name="Image 5"/>
          <p:cNvPicPr/>
          <p:nvPr/>
        </p:nvPicPr>
        <p:blipFill>
          <a:blip r:embed="rId2"/>
          <a:stretch/>
        </p:blipFill>
        <p:spPr>
          <a:xfrm>
            <a:off x="1247400" y="1540080"/>
            <a:ext cx="5190480" cy="4152960"/>
          </a:xfrm>
          <a:prstGeom prst="rect">
            <a:avLst/>
          </a:prstGeom>
          <a:ln w="0">
            <a:noFill/>
          </a:ln>
        </p:spPr>
      </p:pic>
      <p:sp>
        <p:nvSpPr>
          <p:cNvPr id="135" name="ZoneTexte 10"/>
          <p:cNvSpPr/>
          <p:nvPr/>
        </p:nvSpPr>
        <p:spPr>
          <a:xfrm>
            <a:off x="6899047" y="2552564"/>
            <a:ext cx="2978284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600" b="0" strike="noStrike" spc="-1" dirty="0">
                <a:solidFill>
                  <a:srgbClr val="000000"/>
                </a:solidFill>
                <a:latin typeface="Trebuchet MS"/>
              </a:rPr>
              <a:t>Le rôle des sentinelles et référents :</a:t>
            </a:r>
            <a:endParaRPr lang="fr-FR" sz="3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p15="http://schemas.microsoft.com/office/powerpoint/2012/main" xmlns="">
      <p:transition spd="slow" advTm="4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ZoneTexte 4"/>
          <p:cNvSpPr/>
          <p:nvPr/>
        </p:nvSpPr>
        <p:spPr>
          <a:xfrm>
            <a:off x="346577" y="370754"/>
            <a:ext cx="10121760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Le rôle des sentinelles et référents est de protéger les élèves en situation de harcèlement ou de cyberharcèlement.</a:t>
            </a:r>
            <a:endParaRPr lang="fr-FR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fr-FR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Nous réglons les cas dans la plus grande discrétion.</a:t>
            </a:r>
            <a:endParaRPr lang="fr-FR" sz="2400" b="0" strike="noStrike" spc="-1" dirty="0">
              <a:latin typeface="Arial"/>
            </a:endParaRPr>
          </a:p>
        </p:txBody>
      </p:sp>
      <p:pic>
        <p:nvPicPr>
          <p:cNvPr id="137" name="Image 5"/>
          <p:cNvPicPr/>
          <p:nvPr/>
        </p:nvPicPr>
        <p:blipFill>
          <a:blip r:embed="rId2"/>
          <a:stretch/>
        </p:blipFill>
        <p:spPr>
          <a:xfrm>
            <a:off x="1264320" y="2375640"/>
            <a:ext cx="4061520" cy="4269600"/>
          </a:xfrm>
          <a:prstGeom prst="rect">
            <a:avLst/>
          </a:prstGeom>
          <a:ln w="0">
            <a:noFill/>
          </a:ln>
        </p:spPr>
      </p:pic>
      <p:pic>
        <p:nvPicPr>
          <p:cNvPr id="138" name="Image 6"/>
          <p:cNvPicPr/>
          <p:nvPr/>
        </p:nvPicPr>
        <p:blipFill>
          <a:blip r:embed="rId3"/>
          <a:stretch/>
        </p:blipFill>
        <p:spPr>
          <a:xfrm>
            <a:off x="7693920" y="1938960"/>
            <a:ext cx="3794040" cy="47588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:p15="http://schemas.microsoft.com/office/powerpoint/2012/main" xmlns="">
      <p:transition spd="slow" advTm="8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Image 5"/>
          <p:cNvPicPr/>
          <p:nvPr/>
        </p:nvPicPr>
        <p:blipFill>
          <a:blip r:embed="rId2"/>
          <a:stretch/>
        </p:blipFill>
        <p:spPr>
          <a:xfrm>
            <a:off x="6696371" y="1847971"/>
            <a:ext cx="5383800" cy="4403880"/>
          </a:xfrm>
          <a:prstGeom prst="rect">
            <a:avLst/>
          </a:prstGeom>
          <a:ln w="0">
            <a:noFill/>
          </a:ln>
        </p:spPr>
      </p:pic>
      <p:sp>
        <p:nvSpPr>
          <p:cNvPr id="139" name="ZoneTexte 4"/>
          <p:cNvSpPr/>
          <p:nvPr/>
        </p:nvSpPr>
        <p:spPr>
          <a:xfrm>
            <a:off x="254676" y="331909"/>
            <a:ext cx="7071840" cy="501530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Si vous êtes </a:t>
            </a:r>
            <a:r>
              <a:rPr lang="fr-FR" sz="20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victimes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ou </a:t>
            </a:r>
            <a:r>
              <a:rPr lang="fr-FR" sz="20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témoins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de harcèlement ou de                                       cyberharcèlement, n’hésitez pas à venir  </a:t>
            </a:r>
            <a:endParaRPr lang="fr-FR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nous parler. Pour nous retrouver, vous pouvez :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Microsoft YaHei"/>
              </a:rPr>
              <a:t>-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Mettre un mot dans la </a:t>
            </a:r>
            <a:r>
              <a:rPr lang="fr-FR" sz="20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boîte au</a:t>
            </a:r>
            <a:r>
              <a:rPr lang="fr-FR" sz="2000" b="1" spc="-1" dirty="0">
                <a:solidFill>
                  <a:srgbClr val="000000"/>
                </a:solidFill>
                <a:latin typeface="Arial"/>
                <a:ea typeface="Microsoft YaHei"/>
              </a:rPr>
              <a:t>x</a:t>
            </a:r>
            <a:r>
              <a:rPr lang="fr-FR" sz="20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lettres 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qui se trouve dans le couloir entre l’accueil et l’intendance.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Microsoft YaHei"/>
              </a:rPr>
              <a:t>-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Nos visages sont affichés 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Microsoft YaHei"/>
              </a:rPr>
              <a:t>à l’entrée de la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vie scolaire pour que vous puissiez nous repérer et </a:t>
            </a:r>
            <a:r>
              <a:rPr lang="fr-FR" sz="20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venir nous parler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.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Microsoft YaHei"/>
              </a:rPr>
              <a:t>-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Venir </a:t>
            </a:r>
            <a:r>
              <a:rPr lang="fr-FR" sz="2000" b="1" spc="-1" dirty="0">
                <a:solidFill>
                  <a:srgbClr val="000000"/>
                </a:solidFill>
                <a:ea typeface="Microsoft YaHei"/>
              </a:rPr>
              <a:t>en salle Vercors </a:t>
            </a:r>
            <a:r>
              <a:rPr lang="fr-FR" sz="2000" spc="-1" dirty="0">
                <a:solidFill>
                  <a:srgbClr val="000000"/>
                </a:solidFill>
                <a:ea typeface="Microsoft YaHei"/>
              </a:rPr>
              <a:t>(le « Bocal » à côté de la salle des professeurs) 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au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Microsoft YaHei"/>
              </a:rPr>
              <a:t>x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horaires affichés :</a:t>
            </a: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    </a:t>
            </a:r>
            <a:r>
              <a:rPr lang="fr-FR" sz="20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Microsoft YaHei"/>
              </a:rPr>
              <a:t>-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Semaine A : le </a:t>
            </a:r>
            <a:r>
              <a:rPr lang="fr-FR" sz="20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mardi de 12h15 à 13h15</a:t>
            </a:r>
            <a:endParaRPr lang="fr-FR" sz="2000" b="1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    </a:t>
            </a:r>
            <a:r>
              <a:rPr lang="fr-FR" sz="20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Microsoft YaHei"/>
              </a:rPr>
              <a:t>-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Semaine B : le </a:t>
            </a:r>
            <a:r>
              <a:rPr lang="fr-FR" sz="20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lundi à la récréation de l’après-midi</a:t>
            </a:r>
            <a:endParaRPr lang="fr-FR" sz="2000" b="1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:p15="http://schemas.microsoft.com/office/powerpoint/2012/main" xmlns="">
      <p:transition spd="slow" advTm="9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460</TotalTime>
  <Words>217</Words>
  <Application>Microsoft Office PowerPoint</Application>
  <PresentationFormat>Grand écran</PresentationFormat>
  <Paragraphs>28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6" baseType="lpstr">
      <vt:lpstr>Microsoft YaHei</vt:lpstr>
      <vt:lpstr>Arial</vt:lpstr>
      <vt:lpstr>Bahnschrift SemiBold SemiConden</vt:lpstr>
      <vt:lpstr>Symbol</vt:lpstr>
      <vt:lpstr>Times New Roman</vt:lpstr>
      <vt:lpstr>Trebuchet MS</vt:lpstr>
      <vt:lpstr>Wingdings</vt:lpstr>
      <vt:lpstr>Office Theme</vt:lpstr>
      <vt:lpstr>Office Theme</vt:lpstr>
      <vt:lpstr>Harcèlement scolaire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Harcèlement scolaire</dc:title>
  <dc:subject/>
  <dc:creator>anthony ardito</dc:creator>
  <dc:description/>
  <cp:lastModifiedBy>Raphaël</cp:lastModifiedBy>
  <cp:revision>7</cp:revision>
  <dcterms:created xsi:type="dcterms:W3CDTF">2024-10-26T12:35:30Z</dcterms:created>
  <dcterms:modified xsi:type="dcterms:W3CDTF">2024-11-06T10:41:19Z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7</vt:i4>
  </property>
</Properties>
</file>